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</p:sldMasterIdLst>
  <p:notesMasterIdLst>
    <p:notesMasterId r:id="rId4"/>
  </p:notesMasterIdLst>
  <p:handoutMasterIdLst>
    <p:handoutMasterId r:id="rId5"/>
  </p:handoutMasterIdLst>
  <p:sldIdLst>
    <p:sldId id="355" r:id="rId2"/>
    <p:sldId id="347" r:id="rId3"/>
  </p:sldIdLst>
  <p:sldSz cx="12192000" cy="6858000"/>
  <p:notesSz cx="9942513" cy="68103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1D73AC-CF8B-41EC-861F-FA6BB058E31E}" v="14" dt="2024-09-09T13:58:29.1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anna Ioannidou" userId="26a5c749-cc90-4ce8-b5b6-b32ee9b7cad6" providerId="ADAL" clId="{871D73AC-CF8B-41EC-861F-FA6BB058E31E}"/>
    <pc:docChg chg="undo custSel addSld delSld modSld sldOrd">
      <pc:chgData name="Arianna Ioannidou" userId="26a5c749-cc90-4ce8-b5b6-b32ee9b7cad6" providerId="ADAL" clId="{871D73AC-CF8B-41EC-861F-FA6BB058E31E}" dt="2024-10-22T08:06:10.382" v="302" actId="478"/>
      <pc:docMkLst>
        <pc:docMk/>
      </pc:docMkLst>
      <pc:sldChg chg="addSp delSp modSp mod ord">
        <pc:chgData name="Arianna Ioannidou" userId="26a5c749-cc90-4ce8-b5b6-b32ee9b7cad6" providerId="ADAL" clId="{871D73AC-CF8B-41EC-861F-FA6BB058E31E}" dt="2024-10-22T08:06:10.382" v="302" actId="478"/>
        <pc:sldMkLst>
          <pc:docMk/>
          <pc:sldMk cId="2405479916" sldId="347"/>
        </pc:sldMkLst>
        <pc:spChg chg="del mod">
          <ac:chgData name="Arianna Ioannidou" userId="26a5c749-cc90-4ce8-b5b6-b32ee9b7cad6" providerId="ADAL" clId="{871D73AC-CF8B-41EC-861F-FA6BB058E31E}" dt="2024-09-09T13:58:21.197" v="201" actId="478"/>
          <ac:spMkLst>
            <pc:docMk/>
            <pc:sldMk cId="2405479916" sldId="347"/>
            <ac:spMk id="6" creationId="{DD88501C-4CE5-4148-87ED-A5BD0D14858A}"/>
          </ac:spMkLst>
        </pc:spChg>
        <pc:spChg chg="mod">
          <ac:chgData name="Arianna Ioannidou" userId="26a5c749-cc90-4ce8-b5b6-b32ee9b7cad6" providerId="ADAL" clId="{871D73AC-CF8B-41EC-861F-FA6BB058E31E}" dt="2024-09-09T14:00:00.387" v="256" actId="1076"/>
          <ac:spMkLst>
            <pc:docMk/>
            <pc:sldMk cId="2405479916" sldId="347"/>
            <ac:spMk id="25" creationId="{BAC83C48-C1D9-49B6-B3D8-D2D72C023BBD}"/>
          </ac:spMkLst>
        </pc:spChg>
        <pc:spChg chg="mod">
          <ac:chgData name="Arianna Ioannidou" userId="26a5c749-cc90-4ce8-b5b6-b32ee9b7cad6" providerId="ADAL" clId="{871D73AC-CF8B-41EC-861F-FA6BB058E31E}" dt="2024-09-09T14:01:45.800" v="297" actId="20577"/>
          <ac:spMkLst>
            <pc:docMk/>
            <pc:sldMk cId="2405479916" sldId="347"/>
            <ac:spMk id="43" creationId="{EFA71B59-782F-40E3-8D13-2FDC2AC0E9ED}"/>
          </ac:spMkLst>
        </pc:spChg>
        <pc:spChg chg="del">
          <ac:chgData name="Arianna Ioannidou" userId="26a5c749-cc90-4ce8-b5b6-b32ee9b7cad6" providerId="ADAL" clId="{871D73AC-CF8B-41EC-861F-FA6BB058E31E}" dt="2024-09-09T13:58:17.719" v="199" actId="478"/>
          <ac:spMkLst>
            <pc:docMk/>
            <pc:sldMk cId="2405479916" sldId="347"/>
            <ac:spMk id="45" creationId="{8052701D-91AC-4EFF-AA90-6844A6272159}"/>
          </ac:spMkLst>
        </pc:spChg>
        <pc:spChg chg="mod">
          <ac:chgData name="Arianna Ioannidou" userId="26a5c749-cc90-4ce8-b5b6-b32ee9b7cad6" providerId="ADAL" clId="{871D73AC-CF8B-41EC-861F-FA6BB058E31E}" dt="2024-09-09T14:01:01.634" v="273" actId="313"/>
          <ac:spMkLst>
            <pc:docMk/>
            <pc:sldMk cId="2405479916" sldId="347"/>
            <ac:spMk id="46" creationId="{A7ABC13C-9A20-4678-9C2C-C3A0039EE663}"/>
          </ac:spMkLst>
        </pc:spChg>
        <pc:spChg chg="mod">
          <ac:chgData name="Arianna Ioannidou" userId="26a5c749-cc90-4ce8-b5b6-b32ee9b7cad6" providerId="ADAL" clId="{871D73AC-CF8B-41EC-861F-FA6BB058E31E}" dt="2024-09-09T14:01:43.367" v="296" actId="20577"/>
          <ac:spMkLst>
            <pc:docMk/>
            <pc:sldMk cId="2405479916" sldId="347"/>
            <ac:spMk id="47" creationId="{0442902C-893B-4552-8A0E-73B511B6CFE1}"/>
          </ac:spMkLst>
        </pc:spChg>
        <pc:grpChg chg="mod">
          <ac:chgData name="Arianna Ioannidou" userId="26a5c749-cc90-4ce8-b5b6-b32ee9b7cad6" providerId="ADAL" clId="{871D73AC-CF8B-41EC-861F-FA6BB058E31E}" dt="2024-09-09T13:58:26.709" v="203" actId="1076"/>
          <ac:grpSpMkLst>
            <pc:docMk/>
            <pc:sldMk cId="2405479916" sldId="347"/>
            <ac:grpSpMk id="35" creationId="{DD15A90D-711B-4D23-A630-E5FB98DAABAB}"/>
          </ac:grpSpMkLst>
        </pc:grpChg>
        <pc:graphicFrameChg chg="add del mod modGraphic">
          <ac:chgData name="Arianna Ioannidou" userId="26a5c749-cc90-4ce8-b5b6-b32ee9b7cad6" providerId="ADAL" clId="{871D73AC-CF8B-41EC-861F-FA6BB058E31E}" dt="2024-10-22T08:06:10.382" v="302" actId="478"/>
          <ac:graphicFrameMkLst>
            <pc:docMk/>
            <pc:sldMk cId="2405479916" sldId="347"/>
            <ac:graphicFrameMk id="4" creationId="{0A99E415-DB5F-8AE3-412D-64273263F2D4}"/>
          </ac:graphicFrameMkLst>
        </pc:graphicFrameChg>
        <pc:picChg chg="add mod">
          <ac:chgData name="Arianna Ioannidou" userId="26a5c749-cc90-4ce8-b5b6-b32ee9b7cad6" providerId="ADAL" clId="{871D73AC-CF8B-41EC-861F-FA6BB058E31E}" dt="2024-09-09T13:59:11.836" v="243" actId="14100"/>
          <ac:picMkLst>
            <pc:docMk/>
            <pc:sldMk cId="2405479916" sldId="347"/>
            <ac:picMk id="2" creationId="{2318DD03-CDB4-A53A-E9FB-1D4E32EB9B9C}"/>
          </ac:picMkLst>
        </pc:picChg>
      </pc:sldChg>
      <pc:sldChg chg="addSp delSp modSp mod setBg">
        <pc:chgData name="Arianna Ioannidou" userId="26a5c749-cc90-4ce8-b5b6-b32ee9b7cad6" providerId="ADAL" clId="{871D73AC-CF8B-41EC-861F-FA6BB058E31E}" dt="2024-09-09T13:57:54.203" v="158" actId="1076"/>
        <pc:sldMkLst>
          <pc:docMk/>
          <pc:sldMk cId="1118263678" sldId="355"/>
        </pc:sldMkLst>
        <pc:spChg chg="add mod">
          <ac:chgData name="Arianna Ioannidou" userId="26a5c749-cc90-4ce8-b5b6-b32ee9b7cad6" providerId="ADAL" clId="{871D73AC-CF8B-41EC-861F-FA6BB058E31E}" dt="2024-09-09T13:57:54.203" v="158" actId="1076"/>
          <ac:spMkLst>
            <pc:docMk/>
            <pc:sldMk cId="1118263678" sldId="355"/>
            <ac:spMk id="7" creationId="{BB901957-6BD7-546E-F392-B9F6FA6B2BAF}"/>
          </ac:spMkLst>
        </pc:spChg>
        <pc:graphicFrameChg chg="add del">
          <ac:chgData name="Arianna Ioannidou" userId="26a5c749-cc90-4ce8-b5b6-b32ee9b7cad6" providerId="ADAL" clId="{871D73AC-CF8B-41EC-861F-FA6BB058E31E}" dt="2024-09-09T13:56:22.646" v="60" actId="478"/>
          <ac:graphicFrameMkLst>
            <pc:docMk/>
            <pc:sldMk cId="1118263678" sldId="355"/>
            <ac:graphicFrameMk id="6" creationId="{C128A961-DE5D-F72A-F805-01A3F64098CA}"/>
          </ac:graphicFrameMkLst>
        </pc:graphicFrameChg>
        <pc:picChg chg="add del mod">
          <ac:chgData name="Arianna Ioannidou" userId="26a5c749-cc90-4ce8-b5b6-b32ee9b7cad6" providerId="ADAL" clId="{871D73AC-CF8B-41EC-861F-FA6BB058E31E}" dt="2024-09-09T13:54:06.556" v="29"/>
          <ac:picMkLst>
            <pc:docMk/>
            <pc:sldMk cId="1118263678" sldId="355"/>
            <ac:picMk id="2" creationId="{0BBDB139-84B9-3EBE-7169-695D00179475}"/>
          </ac:picMkLst>
        </pc:picChg>
        <pc:picChg chg="add mod">
          <ac:chgData name="Arianna Ioannidou" userId="26a5c749-cc90-4ce8-b5b6-b32ee9b7cad6" providerId="ADAL" clId="{871D73AC-CF8B-41EC-861F-FA6BB058E31E}" dt="2024-09-09T13:54:03.806" v="23"/>
          <ac:picMkLst>
            <pc:docMk/>
            <pc:sldMk cId="1118263678" sldId="355"/>
            <ac:picMk id="3" creationId="{6AE9BC4D-B47A-F47D-0AB1-9C833958EFB2}"/>
          </ac:picMkLst>
        </pc:picChg>
        <pc:picChg chg="add del mod">
          <ac:chgData name="Arianna Ioannidou" userId="26a5c749-cc90-4ce8-b5b6-b32ee9b7cad6" providerId="ADAL" clId="{871D73AC-CF8B-41EC-861F-FA6BB058E31E}" dt="2024-09-09T13:56:04.400" v="51" actId="478"/>
          <ac:picMkLst>
            <pc:docMk/>
            <pc:sldMk cId="1118263678" sldId="355"/>
            <ac:picMk id="4" creationId="{4C60A08B-CD72-4E04-AE1F-06FD5DB320BC}"/>
          </ac:picMkLst>
        </pc:picChg>
        <pc:picChg chg="add mod">
          <ac:chgData name="Arianna Ioannidou" userId="26a5c749-cc90-4ce8-b5b6-b32ee9b7cad6" providerId="ADAL" clId="{871D73AC-CF8B-41EC-861F-FA6BB058E31E}" dt="2024-09-09T13:57:51.661" v="157" actId="1076"/>
          <ac:picMkLst>
            <pc:docMk/>
            <pc:sldMk cId="1118263678" sldId="355"/>
            <ac:picMk id="5" creationId="{6AE9BC4D-B47A-F47D-0AB1-9C833958EFB2}"/>
          </ac:picMkLst>
        </pc:picChg>
        <pc:picChg chg="mod">
          <ac:chgData name="Arianna Ioannidou" userId="26a5c749-cc90-4ce8-b5b6-b32ee9b7cad6" providerId="ADAL" clId="{871D73AC-CF8B-41EC-861F-FA6BB058E31E}" dt="2024-09-09T13:57:43.231" v="154" actId="1076"/>
          <ac:picMkLst>
            <pc:docMk/>
            <pc:sldMk cId="1118263678" sldId="355"/>
            <ac:picMk id="10" creationId="{C08EA5E7-123E-45F1-A62C-C90D85616F1E}"/>
          </ac:picMkLst>
        </pc:picChg>
        <pc:picChg chg="mod">
          <ac:chgData name="Arianna Ioannidou" userId="26a5c749-cc90-4ce8-b5b6-b32ee9b7cad6" providerId="ADAL" clId="{871D73AC-CF8B-41EC-861F-FA6BB058E31E}" dt="2024-09-09T13:56:14.244" v="57" actId="1076"/>
          <ac:picMkLst>
            <pc:docMk/>
            <pc:sldMk cId="1118263678" sldId="355"/>
            <ac:picMk id="12" creationId="{EB6A0BE3-D0CA-4F22-A46C-DED56264A7DC}"/>
          </ac:picMkLst>
        </pc:picChg>
        <pc:picChg chg="add del mod">
          <ac:chgData name="Arianna Ioannidou" userId="26a5c749-cc90-4ce8-b5b6-b32ee9b7cad6" providerId="ADAL" clId="{871D73AC-CF8B-41EC-861F-FA6BB058E31E}" dt="2024-09-09T13:57:09.615" v="135" actId="478"/>
          <ac:picMkLst>
            <pc:docMk/>
            <pc:sldMk cId="1118263678" sldId="355"/>
            <ac:picMk id="14" creationId="{A3035472-2A1C-4127-8391-4D58549F6FF5}"/>
          </ac:picMkLst>
        </pc:picChg>
        <pc:picChg chg="add del">
          <ac:chgData name="Arianna Ioannidou" userId="26a5c749-cc90-4ce8-b5b6-b32ee9b7cad6" providerId="ADAL" clId="{871D73AC-CF8B-41EC-861F-FA6BB058E31E}" dt="2024-09-09T13:56:02.888" v="50" actId="478"/>
          <ac:picMkLst>
            <pc:docMk/>
            <pc:sldMk cId="1118263678" sldId="355"/>
            <ac:picMk id="16" creationId="{DBD29B62-1D54-40B5-92CF-F74385DCD82C}"/>
          </ac:picMkLst>
        </pc:picChg>
      </pc:sldChg>
      <pc:sldChg chg="add del">
        <pc:chgData name="Arianna Ioannidou" userId="26a5c749-cc90-4ce8-b5b6-b32ee9b7cad6" providerId="ADAL" clId="{871D73AC-CF8B-41EC-861F-FA6BB058E31E}" dt="2024-09-09T13:56:38.609" v="62" actId="2696"/>
        <pc:sldMkLst>
          <pc:docMk/>
          <pc:sldMk cId="929461541" sldId="3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763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62A67D01-8B52-4AD1-905A-2691205678E2}" type="datetimeFigureOut">
              <a:rPr lang="el-GR" smtClean="0"/>
              <a:t>22/10/2024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763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1C2C0CD8-E9B9-4C40-82B8-BD2606D3E4F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48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502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r">
              <a:defRPr sz="1100"/>
            </a:lvl1pPr>
          </a:lstStyle>
          <a:p>
            <a:fld id="{671C2EF0-8A20-41F6-8497-311F4DA62DC2}" type="datetimeFigureOut">
              <a:rPr lang="el-GR" smtClean="0"/>
              <a:t>22/10/2024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7813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402" tIns="40201" rIns="80402" bIns="40201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77494"/>
            <a:ext cx="7954010" cy="2681585"/>
          </a:xfrm>
          <a:prstGeom prst="rect">
            <a:avLst/>
          </a:prstGeom>
        </p:spPr>
        <p:txBody>
          <a:bodyPr vert="horz" lIns="80402" tIns="40201" rIns="80402" bIns="402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502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r">
              <a:defRPr sz="1100"/>
            </a:lvl1pPr>
          </a:lstStyle>
          <a:p>
            <a:fld id="{6716F423-7313-4312-BAAA-333DA53A1656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727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24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21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72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79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20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2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62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4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71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48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56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E9309-F11C-4E47-8F8E-4C5D1F15CB21}" type="datetimeFigureOut">
              <a:rPr lang="en-GB" smtClean="0"/>
              <a:t>22/10/2024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76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08EA5E7-123E-45F1-A62C-C90D85616F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89" y="192589"/>
            <a:ext cx="2293373" cy="8340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B6A0BE3-D0CA-4F22-A46C-DED56264A7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5338" y="5792982"/>
            <a:ext cx="2581635" cy="876422"/>
          </a:xfrm>
          <a:prstGeom prst="rect">
            <a:avLst/>
          </a:prstGeom>
        </p:spPr>
      </p:pic>
      <p:pic>
        <p:nvPicPr>
          <p:cNvPr id="5" name="Εικόνα 4" descr="Εικόνα που περιέχει ανθρώπινο πρόσωπο, στιγμιότυπο οθόνης, άτομο, κορίτσι&#10;&#10;Περιγραφή που δημιουργήθηκε αυτόματα">
            <a:extLst>
              <a:ext uri="{FF2B5EF4-FFF2-40B4-BE49-F238E27FC236}">
                <a16:creationId xmlns:a16="http://schemas.microsoft.com/office/drawing/2014/main" id="{6AE9BC4D-B47A-F47D-0AB1-9C833958EF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8244" y="403253"/>
            <a:ext cx="5429567" cy="4128800"/>
          </a:xfrm>
          <a:prstGeom prst="rect">
            <a:avLst/>
          </a:prstGeom>
        </p:spPr>
      </p:pic>
      <p:sp>
        <p:nvSpPr>
          <p:cNvPr id="7" name="object 8">
            <a:extLst>
              <a:ext uri="{FF2B5EF4-FFF2-40B4-BE49-F238E27FC236}">
                <a16:creationId xmlns:a16="http://schemas.microsoft.com/office/drawing/2014/main" id="{BB901957-6BD7-546E-F392-B9F6FA6B2BAF}"/>
              </a:ext>
            </a:extLst>
          </p:cNvPr>
          <p:cNvSpPr txBox="1">
            <a:spLocks/>
          </p:cNvSpPr>
          <p:nvPr/>
        </p:nvSpPr>
        <p:spPr>
          <a:xfrm>
            <a:off x="194189" y="2939720"/>
            <a:ext cx="6637406" cy="12580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5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Eurobank Sans Black" panose="02000503000000020003" pitchFamily="2" charset="0"/>
                <a:ea typeface="+mj-ea"/>
                <a:cs typeface="Arial"/>
              </a:rPr>
              <a:t>International Entrepreneurship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5" normalizeH="0" baseline="0" noProof="0" dirty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Eurobank Sans Black" panose="02000503000000020003" pitchFamily="2" charset="0"/>
                <a:ea typeface="+mj-ea"/>
                <a:cs typeface="Arial"/>
              </a:rPr>
              <a:t>Mini Acceleration Program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Eurobank Sans Black" panose="02000503000000020003" pitchFamily="2" charset="0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2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D15A90D-711B-4D23-A630-E5FB98DAABAB}"/>
              </a:ext>
            </a:extLst>
          </p:cNvPr>
          <p:cNvGrpSpPr/>
          <p:nvPr/>
        </p:nvGrpSpPr>
        <p:grpSpPr>
          <a:xfrm>
            <a:off x="9773264" y="6024465"/>
            <a:ext cx="2161254" cy="740038"/>
            <a:chOff x="8707374" y="5871791"/>
            <a:chExt cx="2855332" cy="949451"/>
          </a:xfrm>
        </p:grpSpPr>
        <p:sp>
          <p:nvSpPr>
            <p:cNvPr id="37" name="object 9">
              <a:extLst>
                <a:ext uri="{FF2B5EF4-FFF2-40B4-BE49-F238E27FC236}">
                  <a16:creationId xmlns:a16="http://schemas.microsoft.com/office/drawing/2014/main" id="{F773C1AB-17C8-4DD0-A17A-FED5D7DF9FCA}"/>
                </a:ext>
              </a:extLst>
            </p:cNvPr>
            <p:cNvSpPr/>
            <p:nvPr/>
          </p:nvSpPr>
          <p:spPr>
            <a:xfrm>
              <a:off x="8707374" y="5871791"/>
              <a:ext cx="1092707" cy="9494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D1C0EEA9-1929-4E75-9D2A-3485D01D73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05356" y="6236978"/>
              <a:ext cx="1657350" cy="219075"/>
            </a:xfrm>
            <a:prstGeom prst="rect">
              <a:avLst/>
            </a:prstGeom>
          </p:spPr>
        </p:pic>
      </p:grpSp>
      <p:sp>
        <p:nvSpPr>
          <p:cNvPr id="25" name="object 8">
            <a:extLst>
              <a:ext uri="{FF2B5EF4-FFF2-40B4-BE49-F238E27FC236}">
                <a16:creationId xmlns:a16="http://schemas.microsoft.com/office/drawing/2014/main" id="{BAC83C48-C1D9-49B6-B3D8-D2D72C023BBD}"/>
              </a:ext>
            </a:extLst>
          </p:cNvPr>
          <p:cNvSpPr txBox="1">
            <a:spLocks/>
          </p:cNvSpPr>
          <p:nvPr/>
        </p:nvSpPr>
        <p:spPr>
          <a:xfrm>
            <a:off x="306709" y="1001535"/>
            <a:ext cx="11315020" cy="5065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spc="-5" dirty="0">
                <a:solidFill>
                  <a:srgbClr val="021342"/>
                </a:solidFill>
                <a:latin typeface="Eurobank Sans Black" panose="02000503000000020003" pitchFamily="2" charset="0"/>
                <a:cs typeface="Arial"/>
              </a:rPr>
              <a:t>One page description | Team’s Introductory Template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Eurobank Sans Black" panose="02000503000000020003" pitchFamily="2" charset="0"/>
              <a:ea typeface="+mj-ea"/>
              <a:cs typeface="Arial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C7B1FB-B3DA-4E54-B7F4-63869952D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8658" y="344129"/>
            <a:ext cx="12192000" cy="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A71B59-782F-40E3-8D13-2FDC2AC0E9ED}"/>
              </a:ext>
            </a:extLst>
          </p:cNvPr>
          <p:cNvSpPr txBox="1"/>
          <p:nvPr/>
        </p:nvSpPr>
        <p:spPr>
          <a:xfrm>
            <a:off x="5393088" y="1725541"/>
            <a:ext cx="4172552" cy="193899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pc="-5" dirty="0">
                <a:solidFill>
                  <a:srgbClr val="021342"/>
                </a:solidFill>
                <a:latin typeface="Eurobank Sans Black" panose="02000503000000020003" pitchFamily="2" charset="0"/>
                <a:ea typeface="+mj-ea"/>
                <a:cs typeface="Arial"/>
              </a:rPr>
              <a:t>Team Leader:</a:t>
            </a:r>
          </a:p>
          <a:p>
            <a:endParaRPr lang="en-US" sz="2000" b="1" spc="-5" dirty="0">
              <a:solidFill>
                <a:srgbClr val="021342"/>
              </a:solidFill>
              <a:latin typeface="Eurobank Sans Black" panose="02000503000000020003" pitchFamily="2" charset="0"/>
              <a:ea typeface="+mj-ea"/>
              <a:cs typeface="Arial"/>
            </a:endParaRPr>
          </a:p>
          <a:p>
            <a:r>
              <a:rPr lang="en-US" sz="2000" b="1" spc="-5" dirty="0">
                <a:solidFill>
                  <a:srgbClr val="021342"/>
                </a:solidFill>
                <a:latin typeface="Eurobank Sans Black" panose="02000503000000020003" pitchFamily="2" charset="0"/>
                <a:ea typeface="+mj-ea"/>
                <a:cs typeface="Arial"/>
              </a:rPr>
              <a:t>Team Members:</a:t>
            </a:r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7ABC13C-9A20-4678-9C2C-C3A0039EE663}"/>
              </a:ext>
            </a:extLst>
          </p:cNvPr>
          <p:cNvSpPr txBox="1"/>
          <p:nvPr/>
        </p:nvSpPr>
        <p:spPr>
          <a:xfrm>
            <a:off x="380544" y="1725541"/>
            <a:ext cx="4299610" cy="48936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pc="-5" dirty="0">
                <a:solidFill>
                  <a:srgbClr val="021342"/>
                </a:solidFill>
                <a:latin typeface="Eurobank Sans Black" panose="02000503000000020003" pitchFamily="2" charset="0"/>
                <a:ea typeface="+mj-ea"/>
                <a:cs typeface="Arial"/>
              </a:rPr>
              <a:t>Short Idea Description</a:t>
            </a:r>
            <a:endParaRPr lang="el-GR" sz="2000" b="1" spc="-5" dirty="0">
              <a:solidFill>
                <a:srgbClr val="021342"/>
              </a:solidFill>
              <a:ea typeface="+mj-ea"/>
              <a:cs typeface="Arial"/>
            </a:endParaRPr>
          </a:p>
          <a:p>
            <a:r>
              <a:rPr lang="el-GR" sz="2000" dirty="0"/>
              <a:t>.............</a:t>
            </a:r>
          </a:p>
          <a:p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................................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.............................................................................................</a:t>
            </a:r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442902C-893B-4552-8A0E-73B511B6CFE1}"/>
              </a:ext>
            </a:extLst>
          </p:cNvPr>
          <p:cNvSpPr txBox="1"/>
          <p:nvPr/>
        </p:nvSpPr>
        <p:spPr>
          <a:xfrm>
            <a:off x="5393088" y="3790726"/>
            <a:ext cx="4197416" cy="163121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pc="-5" dirty="0">
                <a:solidFill>
                  <a:srgbClr val="021342"/>
                </a:solidFill>
                <a:latin typeface="Eurobank Sans Black" panose="02000503000000020003" pitchFamily="2" charset="0"/>
                <a:ea typeface="+mj-ea"/>
                <a:cs typeface="Arial"/>
              </a:rPr>
              <a:t>Contact Details</a:t>
            </a:r>
          </a:p>
          <a:p>
            <a:endParaRPr lang="en-US" sz="2000" b="1" dirty="0"/>
          </a:p>
          <a:p>
            <a:r>
              <a:rPr lang="en-US" sz="2000" b="1" spc="-5" dirty="0">
                <a:solidFill>
                  <a:srgbClr val="021342"/>
                </a:solidFill>
                <a:latin typeface="Eurobank Sans Black" panose="02000503000000020003" pitchFamily="2" charset="0"/>
                <a:ea typeface="+mj-ea"/>
                <a:cs typeface="Arial"/>
              </a:rPr>
              <a:t>Contact:</a:t>
            </a:r>
          </a:p>
          <a:p>
            <a:r>
              <a:rPr lang="en-US" sz="2000" b="1" spc="-5" dirty="0">
                <a:solidFill>
                  <a:srgbClr val="021342"/>
                </a:solidFill>
                <a:latin typeface="Eurobank Sans Black" panose="02000503000000020003" pitchFamily="2" charset="0"/>
                <a:ea typeface="+mj-ea"/>
                <a:cs typeface="Arial"/>
              </a:rPr>
              <a:t>Emails:</a:t>
            </a:r>
          </a:p>
          <a:p>
            <a:r>
              <a:rPr lang="en-US" sz="2000" b="1" spc="-5" dirty="0">
                <a:solidFill>
                  <a:srgbClr val="021342"/>
                </a:solidFill>
                <a:latin typeface="Eurobank Sans Black" panose="02000503000000020003" pitchFamily="2" charset="0"/>
                <a:ea typeface="+mj-ea"/>
                <a:cs typeface="Arial"/>
              </a:rPr>
              <a:t>Team’s Website:</a:t>
            </a:r>
          </a:p>
        </p:txBody>
      </p:sp>
      <p:pic>
        <p:nvPicPr>
          <p:cNvPr id="2" name="Picture 9">
            <a:extLst>
              <a:ext uri="{FF2B5EF4-FFF2-40B4-BE49-F238E27FC236}">
                <a16:creationId xmlns:a16="http://schemas.microsoft.com/office/drawing/2014/main" id="{2318DD03-CDB4-A53A-E9FB-1D4E32EB9B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44" y="313134"/>
            <a:ext cx="1545183" cy="56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7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33</Words>
  <Application>Microsoft Office PowerPoint</Application>
  <PresentationFormat>Ευρεία οθόνη</PresentationFormat>
  <Paragraphs>24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Eurobank Sans Black</vt:lpstr>
      <vt:lpstr>2_Office Theme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Arianna Ioannidou</cp:lastModifiedBy>
  <cp:revision>33</cp:revision>
  <cp:lastPrinted>2022-03-29T10:34:29Z</cp:lastPrinted>
  <dcterms:created xsi:type="dcterms:W3CDTF">2020-02-29T07:49:45Z</dcterms:created>
  <dcterms:modified xsi:type="dcterms:W3CDTF">2024-10-22T08:06:16Z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2020-02-29T00:00:00Z</vt:filetime>
  </property>
</Properties>
</file>